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7" r:id="rId6"/>
    <p:sldId id="258" r:id="rId7"/>
    <p:sldId id="259" r:id="rId8"/>
    <p:sldId id="260" r:id="rId9"/>
    <p:sldId id="261" r:id="rId10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629422-2D06-4FA8-8EAC-0AE736CAAD81}" v="2" dt="2021-10-03T13:46:55.653"/>
    <p1510:client id="{4A03072F-53D6-48DF-973A-B03C04EAF979}" v="12" dt="2021-10-03T13:47:53.57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17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icholas Alvén" userId="S::nicholas@nikdev.io::e7da86e6-b4b1-45a8-bbd0-fb85ff8cfc8a" providerId="AD" clId="Web-{4A03072F-53D6-48DF-973A-B03C04EAF979}"/>
    <pc:docChg chg="modSld">
      <pc:chgData name="Nicholas Alvén" userId="S::nicholas@nikdev.io::e7da86e6-b4b1-45a8-bbd0-fb85ff8cfc8a" providerId="AD" clId="Web-{4A03072F-53D6-48DF-973A-B03C04EAF979}" dt="2021-10-03T13:47:53.575" v="10" actId="1076"/>
      <pc:docMkLst>
        <pc:docMk/>
      </pc:docMkLst>
      <pc:sldChg chg="addSp delSp modSp">
        <pc:chgData name="Nicholas Alvén" userId="S::nicholas@nikdev.io::e7da86e6-b4b1-45a8-bbd0-fb85ff8cfc8a" providerId="AD" clId="Web-{4A03072F-53D6-48DF-973A-B03C04EAF979}" dt="2021-10-03T13:47:53.575" v="10" actId="1076"/>
        <pc:sldMkLst>
          <pc:docMk/>
          <pc:sldMk cId="539327431" sldId="258"/>
        </pc:sldMkLst>
        <pc:spChg chg="add mod">
          <ac:chgData name="Nicholas Alvén" userId="S::nicholas@nikdev.io::e7da86e6-b4b1-45a8-bbd0-fb85ff8cfc8a" providerId="AD" clId="Web-{4A03072F-53D6-48DF-973A-B03C04EAF979}" dt="2021-10-03T13:47:27.887" v="4" actId="20577"/>
          <ac:spMkLst>
            <pc:docMk/>
            <pc:sldMk cId="539327431" sldId="258"/>
            <ac:spMk id="3" creationId="{F0EE0E14-C3B1-4011-89A2-04084D5409F0}"/>
          </ac:spMkLst>
        </pc:spChg>
        <pc:picChg chg="del">
          <ac:chgData name="Nicholas Alvén" userId="S::nicholas@nikdev.io::e7da86e6-b4b1-45a8-bbd0-fb85ff8cfc8a" providerId="AD" clId="Web-{4A03072F-53D6-48DF-973A-B03C04EAF979}" dt="2021-10-03T13:47:24.168" v="0"/>
          <ac:picMkLst>
            <pc:docMk/>
            <pc:sldMk cId="539327431" sldId="258"/>
            <ac:picMk id="4" creationId="{E602A3DB-87E1-5940-AF9E-D1D6EE7CCBFE}"/>
          </ac:picMkLst>
        </pc:picChg>
        <pc:picChg chg="add mod">
          <ac:chgData name="Nicholas Alvén" userId="S::nicholas@nikdev.io::e7da86e6-b4b1-45a8-bbd0-fb85ff8cfc8a" providerId="AD" clId="Web-{4A03072F-53D6-48DF-973A-B03C04EAF979}" dt="2021-10-03T13:47:53.575" v="10" actId="1076"/>
          <ac:picMkLst>
            <pc:docMk/>
            <pc:sldMk cId="539327431" sldId="258"/>
            <ac:picMk id="5" creationId="{4AFBBA3C-992E-4FDF-AEAF-FF4C13AF7370}"/>
          </ac:picMkLst>
        </pc:picChg>
      </pc:sldChg>
    </pc:docChg>
  </pc:docChgLst>
  <pc:docChgLst>
    <pc:chgData name="Maja Frankiewicz" userId="S::maja@nikdev.io::de8f62e6-d335-41b2-b31a-6d64303bb3a2" providerId="AD" clId="Web-{24629422-2D06-4FA8-8EAC-0AE736CAAD81}"/>
    <pc:docChg chg="modSld">
      <pc:chgData name="Maja Frankiewicz" userId="S::maja@nikdev.io::de8f62e6-d335-41b2-b31a-6d64303bb3a2" providerId="AD" clId="Web-{24629422-2D06-4FA8-8EAC-0AE736CAAD81}" dt="2021-10-03T13:46:55.653" v="1" actId="14100"/>
      <pc:docMkLst>
        <pc:docMk/>
      </pc:docMkLst>
      <pc:sldChg chg="modSp">
        <pc:chgData name="Maja Frankiewicz" userId="S::maja@nikdev.io::de8f62e6-d335-41b2-b31a-6d64303bb3a2" providerId="AD" clId="Web-{24629422-2D06-4FA8-8EAC-0AE736CAAD81}" dt="2021-10-03T13:46:55.653" v="1" actId="14100"/>
        <pc:sldMkLst>
          <pc:docMk/>
          <pc:sldMk cId="539327431" sldId="258"/>
        </pc:sldMkLst>
        <pc:picChg chg="mod">
          <ac:chgData name="Maja Frankiewicz" userId="S::maja@nikdev.io::de8f62e6-d335-41b2-b31a-6d64303bb3a2" providerId="AD" clId="Web-{24629422-2D06-4FA8-8EAC-0AE736CAAD81}" dt="2021-10-03T13:46:55.653" v="1" actId="14100"/>
          <ac:picMkLst>
            <pc:docMk/>
            <pc:sldMk cId="539327431" sldId="258"/>
            <ac:picMk id="4" creationId="{E602A3DB-87E1-5940-AF9E-D1D6EE7CCBFE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>
            <a:extLst>
              <a:ext uri="{FF2B5EF4-FFF2-40B4-BE49-F238E27FC236}">
                <a16:creationId xmlns:a16="http://schemas.microsoft.com/office/drawing/2014/main" id="{6674683A-A903-5747-A991-D81B3228AFF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715FB393-4BA4-2A42-9FF1-5FF6260C38A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EE2729-6D3A-6A43-A925-696CE935F07D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C5BF770F-0C1F-194B-B603-341AD2E2B7D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D3A1F177-9B00-D049-A62D-E3A1B67872B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5ECA55-EE60-2948-B508-BB909C5CB23A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737276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BBDA3-7DFF-5A49-AFF7-45C2E0D9C044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B046F6-25A6-8F42-8798-21321C27653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46916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046F6-25A6-8F42-8798-21321C27653D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372397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046F6-25A6-8F42-8798-21321C27653D}" type="slidenum">
              <a:rPr lang="sv-SE" smtClean="0"/>
              <a:t>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955777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046F6-25A6-8F42-8798-21321C27653D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269325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B046F6-25A6-8F42-8798-21321C27653D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87801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4AA796B2-F1F7-F54D-B472-3DA3A7C51E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F69B7704-95F6-1D46-B0B7-6FB3BFF34A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/>
              <a:t>Klicka här för att ändra mall för underrubrikformat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CF346367-B459-4A4A-9252-9317F718E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B683-31D9-564D-BC27-2FA09DEFF870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70DE41DC-34FA-4643-AF24-406AC11A6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C9A3F29F-1989-1E49-AFAA-C20EDDA69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7D087-F157-AB46-BB10-E3298936E88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46958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6E4F4F32-825A-2D4A-B3E3-D6F059E85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FB093BA2-9B9D-F34F-B2D4-DC155AA048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67A73F84-7544-DA4B-9119-E661AAB856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B683-31D9-564D-BC27-2FA09DEFF870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EB8FEC4D-F357-4245-AF21-CAA3C3FBBB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721344AD-586C-5546-806C-C5DE21C68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7D087-F157-AB46-BB10-E3298936E88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23321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>
            <a:extLst>
              <a:ext uri="{FF2B5EF4-FFF2-40B4-BE49-F238E27FC236}">
                <a16:creationId xmlns:a16="http://schemas.microsoft.com/office/drawing/2014/main" id="{4F6E0ED5-8D69-FD4C-B0BB-029E76AF36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lodrät text 2">
            <a:extLst>
              <a:ext uri="{FF2B5EF4-FFF2-40B4-BE49-F238E27FC236}">
                <a16:creationId xmlns:a16="http://schemas.microsoft.com/office/drawing/2014/main" id="{6F0C2A12-1708-AD47-9B45-85D87D44A4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ABBD2B0C-1B09-4C46-9BD8-97467DE49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B683-31D9-564D-BC27-2FA09DEFF870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FA01F792-CBE7-944B-93FE-8687B7279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7D6F3102-7432-AA42-9BC4-A5DCA7655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7D087-F157-AB46-BB10-E3298936E88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403975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BF68B77-165A-DF4A-972D-53271C8F1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50CD3D08-3FA0-3048-BA3F-AA3A75FFDD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CA8C992-3827-6344-ACEC-5BA16E7B9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B683-31D9-564D-BC27-2FA09DEFF870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74ED2488-E151-734C-8076-11F07211C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61003C13-5F0F-D042-BDA8-A610366E0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7D087-F157-AB46-BB10-E3298936E88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12751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006F627-E975-A449-A91F-89B9B1CDB0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FF087208-8355-0348-BA5E-1CA83D767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3D0A8419-EC0F-264B-A68F-477CFA012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B683-31D9-564D-BC27-2FA09DEFF870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A04FDC66-32C6-0E40-8B2C-DF0A12EFF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9AE69FA3-29D1-C540-8613-34FD2A62E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7D087-F157-AB46-BB10-E3298936E88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8300352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E63B6A6D-2995-4643-B804-3B20CE911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36D9130-158A-F243-8B06-1DB98E049F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6EE2C6CE-5CDA-334F-A0E9-A7085C4265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6C548D67-7D61-2541-B851-42554ACC33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B683-31D9-564D-BC27-2FA09DEFF870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3B6B31D0-4350-AB41-B096-6C8E85AB8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DEFA1FCE-F77E-CE4D-9100-EE4F0C512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7D087-F157-AB46-BB10-E3298936E88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72008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2DF2B5B9-E6D7-1D46-9A8C-372975888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AA591E85-3B32-EE40-BC83-DB59BDA3AB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>
            <a:extLst>
              <a:ext uri="{FF2B5EF4-FFF2-40B4-BE49-F238E27FC236}">
                <a16:creationId xmlns:a16="http://schemas.microsoft.com/office/drawing/2014/main" id="{A8CD86FD-557B-EA48-AA47-47A3B7888A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>
            <a:extLst>
              <a:ext uri="{FF2B5EF4-FFF2-40B4-BE49-F238E27FC236}">
                <a16:creationId xmlns:a16="http://schemas.microsoft.com/office/drawing/2014/main" id="{800A1A6E-BC07-B949-9F37-BBDBE961FF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>
            <a:extLst>
              <a:ext uri="{FF2B5EF4-FFF2-40B4-BE49-F238E27FC236}">
                <a16:creationId xmlns:a16="http://schemas.microsoft.com/office/drawing/2014/main" id="{F9F81E68-A59A-3647-925A-A7A5A71A78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>
            <a:extLst>
              <a:ext uri="{FF2B5EF4-FFF2-40B4-BE49-F238E27FC236}">
                <a16:creationId xmlns:a16="http://schemas.microsoft.com/office/drawing/2014/main" id="{DC759636-4650-A841-812F-4D6C66884D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B683-31D9-564D-BC27-2FA09DEFF870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8" name="Platshållare för sidfot 7">
            <a:extLst>
              <a:ext uri="{FF2B5EF4-FFF2-40B4-BE49-F238E27FC236}">
                <a16:creationId xmlns:a16="http://schemas.microsoft.com/office/drawing/2014/main" id="{EE076CA6-BE05-E244-AE16-DFB4A70BD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>
            <a:extLst>
              <a:ext uri="{FF2B5EF4-FFF2-40B4-BE49-F238E27FC236}">
                <a16:creationId xmlns:a16="http://schemas.microsoft.com/office/drawing/2014/main" id="{6354E361-C0F0-D244-9CBF-95D684D4C8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7D087-F157-AB46-BB10-E3298936E88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078355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6101F64-CE15-C949-9C37-82162899D3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datum 2">
            <a:extLst>
              <a:ext uri="{FF2B5EF4-FFF2-40B4-BE49-F238E27FC236}">
                <a16:creationId xmlns:a16="http://schemas.microsoft.com/office/drawing/2014/main" id="{74D3F598-7E7E-604F-9C1B-87B500A5C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B683-31D9-564D-BC27-2FA09DEFF870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4" name="Platshållare för sidfot 3">
            <a:extLst>
              <a:ext uri="{FF2B5EF4-FFF2-40B4-BE49-F238E27FC236}">
                <a16:creationId xmlns:a16="http://schemas.microsoft.com/office/drawing/2014/main" id="{1DE65E3A-9518-5C42-A754-7E7D22B8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>
            <a:extLst>
              <a:ext uri="{FF2B5EF4-FFF2-40B4-BE49-F238E27FC236}">
                <a16:creationId xmlns:a16="http://schemas.microsoft.com/office/drawing/2014/main" id="{2F993CF3-7207-7F4D-88AF-562806570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7D087-F157-AB46-BB10-E3298936E88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322091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>
            <a:extLst>
              <a:ext uri="{FF2B5EF4-FFF2-40B4-BE49-F238E27FC236}">
                <a16:creationId xmlns:a16="http://schemas.microsoft.com/office/drawing/2014/main" id="{08898C96-E8DA-5546-881A-5396F92225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B683-31D9-564D-BC27-2FA09DEFF870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3" name="Platshållare för sidfot 2">
            <a:extLst>
              <a:ext uri="{FF2B5EF4-FFF2-40B4-BE49-F238E27FC236}">
                <a16:creationId xmlns:a16="http://schemas.microsoft.com/office/drawing/2014/main" id="{D8CCDFF1-B7EC-E748-BAD1-DC0EB9AF8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>
            <a:extLst>
              <a:ext uri="{FF2B5EF4-FFF2-40B4-BE49-F238E27FC236}">
                <a16:creationId xmlns:a16="http://schemas.microsoft.com/office/drawing/2014/main" id="{DFAF8103-AAFE-A446-B6AE-1CFA73FCF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7D087-F157-AB46-BB10-E3298936E88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82193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22D832C-818A-424E-BB2D-12B759B08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246E11C-8214-1F4C-8194-B9E1973A0B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EA7F077E-4A65-AE4C-8500-72D593F4DB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7E37D69D-C55C-984D-8031-3927DF9DE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B683-31D9-564D-BC27-2FA09DEFF870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E78EDBF5-C26F-CA47-B65B-C76D87B296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7B1BB882-B19E-074E-9FDF-AE299B977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7D087-F157-AB46-BB10-E3298936E88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525503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7EF0393-37D2-9D4C-A43B-75CEB9B2AF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bild 2">
            <a:extLst>
              <a:ext uri="{FF2B5EF4-FFF2-40B4-BE49-F238E27FC236}">
                <a16:creationId xmlns:a16="http://schemas.microsoft.com/office/drawing/2014/main" id="{04B4EF56-C8DB-964A-B4AE-8096D15991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>
            <a:extLst>
              <a:ext uri="{FF2B5EF4-FFF2-40B4-BE49-F238E27FC236}">
                <a16:creationId xmlns:a16="http://schemas.microsoft.com/office/drawing/2014/main" id="{2DA98FF1-2D28-E546-B075-39B42A121B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>
            <a:extLst>
              <a:ext uri="{FF2B5EF4-FFF2-40B4-BE49-F238E27FC236}">
                <a16:creationId xmlns:a16="http://schemas.microsoft.com/office/drawing/2014/main" id="{1F5065BE-7E93-5A43-B4E8-2E913C1B6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6B683-31D9-564D-BC27-2FA09DEFF870}" type="datetimeFigureOut">
              <a:rPr lang="sv-SE" smtClean="0"/>
              <a:t>2021-10-03</a:t>
            </a:fld>
            <a:endParaRPr lang="sv-SE"/>
          </a:p>
        </p:txBody>
      </p:sp>
      <p:sp>
        <p:nvSpPr>
          <p:cNvPr id="6" name="Platshållare för sidfot 5">
            <a:extLst>
              <a:ext uri="{FF2B5EF4-FFF2-40B4-BE49-F238E27FC236}">
                <a16:creationId xmlns:a16="http://schemas.microsoft.com/office/drawing/2014/main" id="{49B1A0B9-EAE7-AF42-A7FF-D3B9A0FFC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>
            <a:extLst>
              <a:ext uri="{FF2B5EF4-FFF2-40B4-BE49-F238E27FC236}">
                <a16:creationId xmlns:a16="http://schemas.microsoft.com/office/drawing/2014/main" id="{B870A51C-42CE-D349-981D-802255C5F3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7D087-F157-AB46-BB10-E3298936E888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551717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5CB2FDAD-0E87-074D-8498-1084A5079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ABE943A5-427E-3A42-9F17-8720C74114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>
            <a:extLst>
              <a:ext uri="{FF2B5EF4-FFF2-40B4-BE49-F238E27FC236}">
                <a16:creationId xmlns:a16="http://schemas.microsoft.com/office/drawing/2014/main" id="{8CA6627A-D4AF-DD4D-AEA7-DA81E415B9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68F6B683-31D9-564D-BC27-2FA09DEFF870}" type="datetimeFigureOut">
              <a:rPr lang="sv-SE" smtClean="0"/>
              <a:pPr/>
              <a:t>2021-10-03</a:t>
            </a:fld>
            <a:endParaRPr lang="sv-SE"/>
          </a:p>
        </p:txBody>
      </p:sp>
      <p:sp>
        <p:nvSpPr>
          <p:cNvPr id="5" name="Platshållare för sidfot 4">
            <a:extLst>
              <a:ext uri="{FF2B5EF4-FFF2-40B4-BE49-F238E27FC236}">
                <a16:creationId xmlns:a16="http://schemas.microsoft.com/office/drawing/2014/main" id="{28142ED7-BD18-294D-A7D4-36DAC0849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>
            <a:extLst>
              <a:ext uri="{FF2B5EF4-FFF2-40B4-BE49-F238E27FC236}">
                <a16:creationId xmlns:a16="http://schemas.microsoft.com/office/drawing/2014/main" id="{3A4EF08E-686B-9845-9239-1EF8EED38F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fld id="{6F77D087-F157-AB46-BB10-E3298936E888}" type="slidenum">
              <a:rPr lang="sv-SE" smtClean="0"/>
              <a:pPr/>
              <a:t>‹#›</a:t>
            </a:fld>
            <a:endParaRPr lang="sv-SE"/>
          </a:p>
        </p:txBody>
      </p:sp>
      <p:pic>
        <p:nvPicPr>
          <p:cNvPr id="8" name="Bildobjekt 7">
            <a:extLst>
              <a:ext uri="{FF2B5EF4-FFF2-40B4-BE49-F238E27FC236}">
                <a16:creationId xmlns:a16="http://schemas.microsoft.com/office/drawing/2014/main" id="{EF38F554-B80E-C844-96E0-8B2F8691BC5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l="21875" r="20536"/>
          <a:stretch/>
        </p:blipFill>
        <p:spPr>
          <a:xfrm>
            <a:off x="10383151" y="4729163"/>
            <a:ext cx="1638300" cy="1447800"/>
          </a:xfrm>
          <a:prstGeom prst="rect">
            <a:avLst/>
          </a:prstGeom>
        </p:spPr>
      </p:pic>
      <p:pic>
        <p:nvPicPr>
          <p:cNvPr id="1026" name="Picture 2" descr="NASA International Space Apps Challenge (@SpaceApps) | Twitter">
            <a:extLst>
              <a:ext uri="{FF2B5EF4-FFF2-40B4-BE49-F238E27FC236}">
                <a16:creationId xmlns:a16="http://schemas.microsoft.com/office/drawing/2014/main" id="{2793AC8A-C584-D34B-AD3E-6CCA68F6E2C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49976" y="5133256"/>
            <a:ext cx="974810" cy="9748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1851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lmeow/r_dot_dot-hackathon" TargetMode="Externa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326AC76-EF73-5943-A955-28E662E2381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sv-SE" sz="360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R_dot_dot-NasaSpaceAppsChallenge2021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206E20A3-A908-3B46-92C7-D4BCFF9C1D9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sv-SE" err="1"/>
              <a:t>Submission_for_OntologiesAndInteractiveNetworkVisualizations</a:t>
            </a:r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206041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kärminspelning 2021-10-03 kl. 15.23.18" descr="Skärminspelning 2021-10-03 kl. 15.23.18">
            <a:hlinkClick r:id="" action="ppaction://media"/>
            <a:extLst>
              <a:ext uri="{FF2B5EF4-FFF2-40B4-BE49-F238E27FC236}">
                <a16:creationId xmlns:a16="http://schemas.microsoft.com/office/drawing/2014/main" id="{8F24C324-098F-5847-851B-3D2BCD332C3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718.5538"/>
                  <p14:fade in="500" out="500"/>
                </p14:media>
              </p:ext>
            </p:extLst>
          </p:nvPr>
        </p:nvPicPr>
        <p:blipFill rotWithShape="1">
          <a:blip r:embed="rId5">
            <a:lum/>
          </a:blip>
          <a:srcRect t="8867" b="8867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757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52F1A6E8-B92E-4C41-BA0A-62D260E31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err="1"/>
              <a:t>Ontology</a:t>
            </a:r>
            <a:endParaRPr lang="sv-SE"/>
          </a:p>
        </p:txBody>
      </p:sp>
      <p:sp>
        <p:nvSpPr>
          <p:cNvPr id="3" name="textruta 2">
            <a:extLst>
              <a:ext uri="{FF2B5EF4-FFF2-40B4-BE49-F238E27FC236}">
                <a16:creationId xmlns:a16="http://schemas.microsoft.com/office/drawing/2014/main" id="{F0EE0E14-C3B1-4011-89A2-04084D5409F0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cs typeface="Calibri"/>
            </a:endParaRPr>
          </a:p>
        </p:txBody>
      </p:sp>
      <p:pic>
        <p:nvPicPr>
          <p:cNvPr id="5" name="Bildobjekt 5">
            <a:extLst>
              <a:ext uri="{FF2B5EF4-FFF2-40B4-BE49-F238E27FC236}">
                <a16:creationId xmlns:a16="http://schemas.microsoft.com/office/drawing/2014/main" id="{4AFBBA3C-992E-4FDF-AEAF-FF4C13AF73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7188" y="1264957"/>
            <a:ext cx="4775200" cy="4538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3274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857FC7AA-A3E2-B540-873D-3875F2A79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Implementation</a:t>
            </a: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E021AD00-0CAA-544F-850B-BD3BCDFBCD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9309" y="1857759"/>
            <a:ext cx="5424702" cy="3732195"/>
          </a:xfrm>
          <a:prstGeom prst="rect">
            <a:avLst/>
          </a:prstGeom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7496C44F-ED4D-8440-A470-293E91195B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5663" y="3556231"/>
            <a:ext cx="1596189" cy="599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ruta 6">
            <a:extLst>
              <a:ext uri="{FF2B5EF4-FFF2-40B4-BE49-F238E27FC236}">
                <a16:creationId xmlns:a16="http://schemas.microsoft.com/office/drawing/2014/main" id="{36C0311A-D6D3-9B48-A4EA-45191847E78E}"/>
              </a:ext>
            </a:extLst>
          </p:cNvPr>
          <p:cNvSpPr txBox="1"/>
          <p:nvPr/>
        </p:nvSpPr>
        <p:spPr>
          <a:xfrm>
            <a:off x="5931568" y="898714"/>
            <a:ext cx="54222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5"/>
              </a:rPr>
              <a:t>https://github.com/lmeow/r_dot_dot-hackathon</a:t>
            </a:r>
            <a:r>
              <a:rPr lang="sv-SE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623242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F82ECD99-CBE1-8A48-8E01-A75249DE83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err="1"/>
              <a:t>Prototype</a:t>
            </a:r>
            <a:endParaRPr lang="sv-SE"/>
          </a:p>
        </p:txBody>
      </p:sp>
      <p:pic>
        <p:nvPicPr>
          <p:cNvPr id="4" name="Skärminspelning 2021-10-03 kl. 13.59.53" descr="Skärminspelning 2021-10-03 kl. 13.59.53">
            <a:hlinkClick r:id="" action="ppaction://media"/>
            <a:extLst>
              <a:ext uri="{FF2B5EF4-FFF2-40B4-BE49-F238E27FC236}">
                <a16:creationId xmlns:a16="http://schemas.microsoft.com/office/drawing/2014/main" id="{C56ECE58-DE3D-2641-8717-20EAD52F9A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1262" y="1571901"/>
            <a:ext cx="8966033" cy="5049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638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5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>
            <a:extLst>
              <a:ext uri="{FF2B5EF4-FFF2-40B4-BE49-F238E27FC236}">
                <a16:creationId xmlns:a16="http://schemas.microsoft.com/office/drawing/2014/main" id="{8593FCE5-88FD-BC48-849E-D7B3BAE78FC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58" b="935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419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D528213FD84DF41BB52668DD27B9F48" ma:contentTypeVersion="0" ma:contentTypeDescription="Create a new document." ma:contentTypeScope="" ma:versionID="7414e9d0114cf3dba970e5d38de53bd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d413257cd9829394d17656a545d5fa4e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993E68D-20FB-44E8-A570-1D65978DEB9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955AA2D-D1FD-45AE-80B8-AB3A1E122369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6A64293-ACEC-49AE-B7EF-ADD452F7BD03}">
  <ds:schemaRefs>
    <ds:schemaRef ds:uri="http://purl.org/dc/elements/1.1/"/>
    <ds:schemaRef ds:uri="http://purl.org/dc/terms/"/>
    <ds:schemaRef ds:uri="http://schemas.microsoft.com/internal/obd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6</Slides>
  <Notes>4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Office-tema</vt:lpstr>
      <vt:lpstr>R_dot_dot-NasaSpaceAppsChallenge2021</vt:lpstr>
      <vt:lpstr>PowerPoint Presentation</vt:lpstr>
      <vt:lpstr>Ontology</vt:lpstr>
      <vt:lpstr>Implementation</vt:lpstr>
      <vt:lpstr>Prototype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R_dot_dot-NasaSpaceAppsChallenge2021</dc:title>
  <dc:creator>Nicholas Alvén</dc:creator>
  <cp:revision>1</cp:revision>
  <dcterms:created xsi:type="dcterms:W3CDTF">2021-10-03T11:39:14Z</dcterms:created>
  <dcterms:modified xsi:type="dcterms:W3CDTF">2021-10-03T13:48:19Z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0x0101009D528213FD84DF41BB52668DD27B9F48</vt:lpwstr>
  </property>
</Properties>
</file>

<file path=docProps/thumbnail.jpeg>
</file>